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03623-161B-4542-98A1-C4C97A5815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540FC0-6AA8-41B9-BC55-43D43F5EC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10761-EE6F-4C69-A36B-94737C66A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9F20-2B13-4295-9E76-7B5BAF245029}" type="datetimeFigureOut">
              <a:rPr lang="en-US" smtClean="0"/>
              <a:t>2020-06-09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B6F67-9D31-42AE-B780-90D1D3D4D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E97A9-BEEB-475C-A57E-7F02F8AF1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3DC4-DAE8-48B8-BA02-1602BD846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479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1CF9C-4F21-471E-8B97-1D4AB7B8F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E61738-57D9-4AD5-8907-1D703B46BB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64FD6-9D4B-41C2-B189-FAAD74620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9F20-2B13-4295-9E76-7B5BAF245029}" type="datetimeFigureOut">
              <a:rPr lang="en-US" smtClean="0"/>
              <a:t>2020-06-09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F8FFA-F2E3-4D97-9519-9CE05769A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D091C2-9A24-420D-BB97-53EB5FD30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3DC4-DAE8-48B8-BA02-1602BD846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470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6F905A-1297-45DC-B285-DFA3C3A054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C57F2F-4138-4D5A-B2C8-AC50F48290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21EDC-D038-4954-A55D-928A4F9CC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9F20-2B13-4295-9E76-7B5BAF245029}" type="datetimeFigureOut">
              <a:rPr lang="en-US" smtClean="0"/>
              <a:t>2020-06-09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5BE2C-E3A8-4BF1-8A8C-9AED67423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6ED1C-355C-4B51-B330-5AB992485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3DC4-DAE8-48B8-BA02-1602BD846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737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70224-F8EB-4DE9-B36B-C50B6AF1C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BCA4A-0C5A-4BCE-8BC2-2AE5CD0B4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06167-C0D7-401F-A069-D321B0E6C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9F20-2B13-4295-9E76-7B5BAF245029}" type="datetimeFigureOut">
              <a:rPr lang="en-US" smtClean="0"/>
              <a:t>2020-06-09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D0AC4-814E-45D7-B66F-E18AAE2AD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9E249-4A88-4595-9FDF-BDE3DA67B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3DC4-DAE8-48B8-BA02-1602BD846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66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F1E36-A9B9-45C2-8E40-1A0F8E047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D0B927-42BA-44DA-B8D5-5AB265E96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C4F65E-7906-450A-AF8B-0595A3925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9F20-2B13-4295-9E76-7B5BAF245029}" type="datetimeFigureOut">
              <a:rPr lang="en-US" smtClean="0"/>
              <a:t>2020-06-09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B94E88-DC32-44B9-9183-625675FFD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C7EF3-67C0-4A0F-9406-74D8103C2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3DC4-DAE8-48B8-BA02-1602BD846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24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80ECD-352F-4C0B-9112-B0DAF8A66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419D4-C7BC-4B6D-9989-00F26DC921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A279F7-A4F8-4F6E-A2E6-07299304D2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3B2C41-8BD3-49B5-A4E7-7B0E9213C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9F20-2B13-4295-9E76-7B5BAF245029}" type="datetimeFigureOut">
              <a:rPr lang="en-US" smtClean="0"/>
              <a:t>2020-06-09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2EB7F4-DC11-43BE-9846-DFF0D0BEE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24EC4A-6499-45B5-BA5E-E6B19A559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3DC4-DAE8-48B8-BA02-1602BD846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110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C55A9-B57D-4943-8500-5964328C0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5D01AC-853F-4EC8-8A52-99230FFDC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41DE69-F35C-42F6-9661-2B0381F3B5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F7CE81-5A06-431D-B3A9-E0CF5E6256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264875-A96E-4928-9656-313A4A209A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E3EEBD-49A5-4350-9E15-09BBB1A94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9F20-2B13-4295-9E76-7B5BAF245029}" type="datetimeFigureOut">
              <a:rPr lang="en-US" smtClean="0"/>
              <a:t>2020-06-09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C7FAE8-CF9C-4394-B07F-2BBB51D70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D4CC51-DA76-40A1-88BE-5293B68A5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3DC4-DAE8-48B8-BA02-1602BD846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74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E1B7A-EC6E-4807-B685-4643A6735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769A57-A1E8-4B5F-ADE3-4BD753248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9F20-2B13-4295-9E76-7B5BAF245029}" type="datetimeFigureOut">
              <a:rPr lang="en-US" smtClean="0"/>
              <a:t>2020-06-09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F7A41F-ACE3-4590-824D-76D86D109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099DA8-0EF3-4121-9863-B67633902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3DC4-DAE8-48B8-BA02-1602BD846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924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835EDF-95D6-4714-96B6-D992B927C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9F20-2B13-4295-9E76-7B5BAF245029}" type="datetimeFigureOut">
              <a:rPr lang="en-US" smtClean="0"/>
              <a:t>2020-06-09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898182-EF2C-4A2F-BF8B-510C6F91C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5CC249-B514-4C12-95C4-D1EFBF0C1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3DC4-DAE8-48B8-BA02-1602BD846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05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188E3-68E3-4681-BF6C-014B69051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A007E-3F1A-4DDE-9C49-14F62493D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8B6439-40D8-4957-9435-CC7F71ADC6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F42951-8E21-4B9B-B7F7-2963CB548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9F20-2B13-4295-9E76-7B5BAF245029}" type="datetimeFigureOut">
              <a:rPr lang="en-US" smtClean="0"/>
              <a:t>2020-06-09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95A64D-8EE3-4407-BCA2-EA47AD442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FB7C8E-8352-4477-BB8A-A3FAFDF36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3DC4-DAE8-48B8-BA02-1602BD846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62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55777-A84D-4C98-ABDB-34801D4DE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CB0625-03C0-4BFE-B70B-7597970896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B3E288-9EA2-49E1-9D0A-9C0DDBCDE1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E6150E-9990-475B-B2B8-567A1A640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9F20-2B13-4295-9E76-7B5BAF245029}" type="datetimeFigureOut">
              <a:rPr lang="en-US" smtClean="0"/>
              <a:t>2020-06-09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132DBE-71E6-4EBE-A645-9406461D8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03B23-53B8-408B-A2F9-5EB7231F3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3DC4-DAE8-48B8-BA02-1602BD846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641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356244-91FC-412C-B133-6FF440AEB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20C3F9-1BE8-4B0B-94A3-53F8205910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0231B-F9A6-44C0-9B7D-64CCF77FAB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59F20-2B13-4295-9E76-7B5BAF245029}" type="datetimeFigureOut">
              <a:rPr lang="en-US" smtClean="0"/>
              <a:t>2020-06-09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367DD-8EC6-45D9-B6C5-135A081770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2187A-D4BD-47E8-ADD4-2EA66FB0CE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A3DC4-DAE8-48B8-BA02-1602BD846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706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48A3F-BD47-4D01-845C-0BE5C39C30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/>
              <a:t>Pažink Prienų kraštą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25A203-93A4-4601-8BF8-F605FE1C3F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Elvinas</a:t>
            </a:r>
            <a:r>
              <a:rPr lang="en-US" dirty="0"/>
              <a:t> </a:t>
            </a:r>
            <a:r>
              <a:rPr lang="en-US" dirty="0" err="1"/>
              <a:t>Jonyka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294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0BCB5-3CBD-462D-81F8-1218512E7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Prieno krašto lankytiniai objektai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44920-703F-40BC-B991-5484436C8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Prienų krašto muziejus</a:t>
            </a:r>
          </a:p>
          <a:p>
            <a:r>
              <a:rPr lang="lt-LT" dirty="0"/>
              <a:t>Šilavoto davatkyno muziejus</a:t>
            </a:r>
          </a:p>
          <a:p>
            <a:r>
              <a:rPr lang="lt-LT" dirty="0"/>
              <a:t>UAB „Lietuviškasis midus“</a:t>
            </a:r>
          </a:p>
          <a:p>
            <a:r>
              <a:rPr lang="lt-LT" dirty="0"/>
              <a:t>Jiezno Šv. Arkangelo Mykolo ir Jono Krikštytojo bažnyčia</a:t>
            </a:r>
          </a:p>
          <a:p>
            <a:r>
              <a:rPr lang="lt-LT" dirty="0"/>
              <a:t>Veiverių krašto istorijos muziejus. </a:t>
            </a:r>
          </a:p>
          <a:p>
            <a:r>
              <a:rPr lang="lt-LT" dirty="0"/>
              <a:t>Partizano Juozo-Lukšos Daumanto ekspozicija</a:t>
            </a:r>
          </a:p>
          <a:p>
            <a:r>
              <a:rPr lang="lt-LT" dirty="0"/>
              <a:t>Prienų Kristaus apsireiškimo bažnyčia</a:t>
            </a:r>
          </a:p>
          <a:p>
            <a:r>
              <a:rPr lang="lt-LT" dirty="0"/>
              <a:t>Pociūnų aerodromas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833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A035C-C04E-46FB-990E-AED9B3CC1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/>
              <a:t>Jiezno Šv. Arkangelo Mykolo ir Jono Krikštytojo bažnyčia</a:t>
            </a:r>
            <a:br>
              <a:rPr lang="lt-LT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29AEF-1EC4-4C96-A069-623DACF1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036" y="1456322"/>
            <a:ext cx="7054516" cy="4863933"/>
          </a:xfrm>
        </p:spPr>
        <p:txBody>
          <a:bodyPr>
            <a:normAutofit lnSpcReduction="10000"/>
          </a:bodyPr>
          <a:lstStyle/>
          <a:p>
            <a:r>
              <a:rPr lang="lt-LT" dirty="0"/>
              <a:t>Bažnyčia buvo pastatyta XVII a. 2-ojoje pusėje.</a:t>
            </a:r>
          </a:p>
          <a:p>
            <a:r>
              <a:rPr lang="lt-LT" dirty="0"/>
              <a:t>1765 m. Įkurtos naujos kapinės, panaikinant senąsias prie bažnyčios, nuo Jiezno ežero pusės.</a:t>
            </a:r>
          </a:p>
          <a:p>
            <a:r>
              <a:rPr lang="lt-LT" dirty="0"/>
              <a:t>1768-1772 m. Bažnyčia padidinta ir išpuošta freskomis.</a:t>
            </a:r>
          </a:p>
          <a:p>
            <a:r>
              <a:rPr lang="lt-LT" dirty="0"/>
              <a:t>1974-1988 m. Klebonas Bronius Bulika atnaujino bažnyčią, sutvarkė aplinką, šventoriuje pastatė kryžių.</a:t>
            </a:r>
          </a:p>
          <a:p>
            <a:r>
              <a:rPr lang="lt-LT" dirty="0"/>
              <a:t>Bažnyčia yra barokinė, stačiakampio plano, vienanavė, su kripta.</a:t>
            </a:r>
            <a:endParaRPr lang="en-US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AB1B548E-B3D2-495E-AC52-A0546F9A13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707" y="1825625"/>
            <a:ext cx="3097093" cy="4125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5346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14006-3763-4C4A-9461-67F2F675F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Pociūnų aerodromas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D830C-AEF6-4806-9763-E21C1BB78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6856997" cy="4486274"/>
          </a:xfrm>
        </p:spPr>
        <p:txBody>
          <a:bodyPr>
            <a:normAutofit fontScale="92500" lnSpcReduction="10000"/>
          </a:bodyPr>
          <a:lstStyle/>
          <a:p>
            <a:r>
              <a:rPr lang="lt-LT" dirty="0"/>
              <a:t>Pociūnų aerodromas yra skraidymo centras, įsikūręs Prienų rajone.</a:t>
            </a:r>
          </a:p>
          <a:p>
            <a:r>
              <a:rPr lang="lt-LT" dirty="0"/>
              <a:t>Nup apskrities centro į pietryčius nutolęs 38 kilometrus.</a:t>
            </a:r>
          </a:p>
          <a:p>
            <a:r>
              <a:rPr lang="lt-LT" dirty="0"/>
              <a:t>Aerodromas yra valstybės nuosavybė.</a:t>
            </a:r>
          </a:p>
          <a:p>
            <a:r>
              <a:rPr lang="lt-LT" dirty="0"/>
              <a:t>Pociūnų aerodrome skrydžius vykdo Kauno parašiutininkų klubas, Kauno apskrities aviacijos sporto klubas, UAB „Termikas“ ir kt.</a:t>
            </a:r>
          </a:p>
          <a:p>
            <a:r>
              <a:rPr lang="lt-LT" dirty="0"/>
              <a:t>Periodiškai skraidyti aerodrome gali pilotai, turintys rašytinį Kauno parašiutininkų klubo viršininko leidimą arba naudotojo sutartį.</a:t>
            </a:r>
            <a:endParaRPr lang="en-US" dirty="0"/>
          </a:p>
        </p:txBody>
      </p:sp>
      <p:pic>
        <p:nvPicPr>
          <p:cNvPr id="1026" name="Picture 2" descr="Aerodromo angaras, kur saugoma aviatechnika">
            <a:extLst>
              <a:ext uri="{FF2B5EF4-FFF2-40B4-BE49-F238E27FC236}">
                <a16:creationId xmlns:a16="http://schemas.microsoft.com/office/drawing/2014/main" id="{0D877DF5-B226-4DAC-AE15-C91CA592A3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5196" y="2410688"/>
            <a:ext cx="4305311" cy="239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4479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7243A-690D-46E8-8938-61D4DCF10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Prienų Kristaus Apsireiškimo bažnyčia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481B1-015F-4CC3-84BB-4FDE5C8C7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852" y="1512804"/>
            <a:ext cx="6108032" cy="5345196"/>
          </a:xfrm>
        </p:spPr>
        <p:txBody>
          <a:bodyPr>
            <a:normAutofit/>
          </a:bodyPr>
          <a:lstStyle/>
          <a:p>
            <a:r>
              <a:rPr lang="lt-LT" dirty="0"/>
              <a:t>Buvo pastatyta 1750 m. 1875 m. Remontuota, paplatinta.</a:t>
            </a:r>
          </a:p>
          <a:p>
            <a:r>
              <a:rPr lang="lt-LT" dirty="0"/>
              <a:t>Stovi Prienuose, turi neobaroko architektūros bruožų.</a:t>
            </a:r>
          </a:p>
          <a:p>
            <a:r>
              <a:rPr lang="lt-LT" dirty="0"/>
              <a:t>Naują bažnyčią 1885 m. Konsekravo Seinų pavyskupis Juozapas Olekas.</a:t>
            </a:r>
          </a:p>
          <a:p>
            <a:r>
              <a:rPr lang="lt-LT" dirty="0"/>
              <a:t>Bažnyčioje sumontuoti garsaus lietuvių meistro Jono Garalevičiaus pagaminti vargonai.</a:t>
            </a:r>
          </a:p>
          <a:p>
            <a:r>
              <a:rPr lang="lt-LT" dirty="0"/>
              <a:t>2017 m. bažnyčia suremontuota, perdažyta originalia žalia spalva </a:t>
            </a:r>
            <a:endParaRPr lang="en-US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ED2017EB-7AED-45F6-AA0E-318596F6CA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0421" y="1512804"/>
            <a:ext cx="3651083" cy="4863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78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D0786-829E-4866-808A-01BC427087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/>
              <a:t>Ačiū už dėmesį </a:t>
            </a:r>
            <a:r>
              <a:rPr lang="lt-LT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AB915E-FEF2-4BFF-B4D8-49B8FACE2C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49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239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Pažink Prienų kraštą</vt:lpstr>
      <vt:lpstr>Prieno krašto lankytiniai objektai</vt:lpstr>
      <vt:lpstr>Jiezno Šv. Arkangelo Mykolo ir Jono Krikštytojo bažnyčia </vt:lpstr>
      <vt:lpstr>Pociūnų aerodromas</vt:lpstr>
      <vt:lpstr>Prienų Kristaus Apsireiškimo bažnyčia</vt:lpstr>
      <vt:lpstr>Ačiū už dėmesį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Pažink Prienų kraštą</dc:title>
  <dc:creator>User</dc:creator>
  <cp:lastModifiedBy>User</cp:lastModifiedBy>
  <cp:revision>4</cp:revision>
  <dcterms:created xsi:type="dcterms:W3CDTF">2020-06-09T07:06:57Z</dcterms:created>
  <dcterms:modified xsi:type="dcterms:W3CDTF">2020-06-09T07:47:57Z</dcterms:modified>
</cp:coreProperties>
</file>